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x="16256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o do Título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12" name="Nível de Corpo Um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o do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21" name="Nível de Corpo Um…"/>
          <p:cNvSpPr txBox="1"/>
          <p:nvPr>
            <p:ph type="body" sz="half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2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o do Título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Texto do Título</a:t>
            </a:r>
          </a:p>
        </p:txBody>
      </p:sp>
      <p:sp>
        <p:nvSpPr>
          <p:cNvPr id="30" name="Nível de Corpo Um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1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o do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39" name="Nível de Corpo Um…"/>
          <p:cNvSpPr txBox="1"/>
          <p:nvPr>
            <p:ph type="body" sz="quarter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0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o do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48" name="Nível de Corpo Um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o do Título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Texto do Título</a:t>
            </a:r>
          </a:p>
        </p:txBody>
      </p:sp>
      <p:sp>
        <p:nvSpPr>
          <p:cNvPr id="58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o do Título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Texto do Título</a:t>
            </a:r>
          </a:p>
        </p:txBody>
      </p:sp>
      <p:sp>
        <p:nvSpPr>
          <p:cNvPr id="73" name="Nível de Corpo Um…"/>
          <p:cNvSpPr txBox="1"/>
          <p:nvPr>
            <p:ph type="body"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o do Título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Texto do Título</a:t>
            </a:r>
          </a:p>
        </p:txBody>
      </p:sp>
      <p:sp>
        <p:nvSpPr>
          <p:cNvPr id="83" name="Picture Placeholder 2"/>
          <p:cNvSpPr/>
          <p:nvPr>
            <p:ph type="pic" sz="quarter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Nível de Corpo Um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85" name="Número do Slide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 do Título"/>
          <p:cNvSpPr txBox="1"/>
          <p:nvPr>
            <p:ph type="title"/>
          </p:nvPr>
        </p:nvSpPr>
        <p:spPr>
          <a:xfrm>
            <a:off x="812800" y="122766"/>
            <a:ext cx="14630400" cy="20108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Texto do Título</a:t>
            </a:r>
          </a:p>
        </p:txBody>
      </p:sp>
      <p:sp>
        <p:nvSpPr>
          <p:cNvPr id="3" name="Nível de Corpo Um…"/>
          <p:cNvSpPr txBox="1"/>
          <p:nvPr>
            <p:ph type="body" idx="1"/>
          </p:nvPr>
        </p:nvSpPr>
        <p:spPr>
          <a:xfrm>
            <a:off x="812800" y="2133600"/>
            <a:ext cx="14630400" cy="7010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" name="Número do Slide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